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9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4" r:id="rId68"/>
  </p:sldIdLst>
  <p:sldSz cx="9144000" cy="5143500" type="screen16x9"/>
  <p:notesSz cx="6858000" cy="9144000"/>
  <p:embeddedFontLst>
    <p:embeddedFont>
      <p:font typeface="Overpass" panose="020B0604020202020204" charset="0"/>
      <p:regular r:id="rId70"/>
      <p:bold r:id="rId71"/>
      <p:italic r:id="rId72"/>
      <p:boldItalic r:id="rId73"/>
    </p:embeddedFont>
    <p:embeddedFont>
      <p:font typeface="Proxima Nova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171" d="100"/>
          <a:sy n="171" d="100"/>
        </p:scale>
        <p:origin x="120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12788</TotalTime>
  <Words>1800</Words>
  <Application>Microsoft Office PowerPoint</Application>
  <PresentationFormat>On-screen Show (16:9)</PresentationFormat>
  <Paragraphs>293</Paragraphs>
  <Slides>65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Courier New</vt:lpstr>
      <vt:lpstr>Arial</vt:lpstr>
      <vt:lpstr>Times New Roman</vt:lpstr>
      <vt:lpstr>Overpass</vt:lpstr>
      <vt:lpstr>Proxima Nova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103</cp:revision>
  <dcterms:modified xsi:type="dcterms:W3CDTF">2019-02-18T16:41:10Z</dcterms:modified>
  <cp:category/>
</cp:coreProperties>
</file>